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a16="http://schemas.microsoft.com/office/drawing/2014/main"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Fisher’s 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effected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a16="http://schemas.microsoft.com/office/drawing/2014/main"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channels </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the a 2 seconds window [-1:0.25:1] </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a16="http://schemas.microsoft.com/office/drawing/2014/main"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230</TotalTime>
  <Words>1422</Words>
  <Application>Microsoft Office PowerPoint</Application>
  <PresentationFormat>Presentazione su schermo (16:9)</PresentationFormat>
  <Paragraphs>211</Paragraphs>
  <Slides>45</Slides>
  <Notes>34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52</cp:revision>
  <dcterms:modified xsi:type="dcterms:W3CDTF">2018-05-30T13:29:04Z</dcterms:modified>
</cp:coreProperties>
</file>